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600200" x="0"/>
            <a:ext cy="3657600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9" name="Shape 9"/>
          <p:cNvGrpSpPr/>
          <p:nvPr/>
        </p:nvGrpSpPr>
        <p:grpSpPr>
          <a:xfrm>
            <a:off y="-1438" x="0"/>
            <a:ext cy="6859503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6859503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2090913" x="685800"/>
            <a:ext cy="1650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 rtl="0" indent="3048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48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886200" x="685800"/>
            <a:ext cy="8780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ctr" rtl="0" indent="1524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0" cap="none" baseline="0" sz="24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19" name="Shape 19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25" name="Shape 25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30" name="Shape 30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36" name="Shape 36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42" name="Shape 42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48" name="Shape 48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52" name="Shape 52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58" name="Shape 58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438" x="0"/>
            <a:ext cy="15254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grpSp>
        <p:nvGrpSpPr>
          <p:cNvPr id="62" name="Shape 62"/>
          <p:cNvGrpSpPr/>
          <p:nvPr/>
        </p:nvGrpSpPr>
        <p:grpSpPr>
          <a:xfrm>
            <a:off y="-1438" x="0"/>
            <a:ext cy="6859503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6859503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/>
          </p:txBody>
        </p:sp>
      </p:grpSp>
      <p:sp>
        <p:nvSpPr>
          <p:cNvPr id="68" name="Shape 68"/>
          <p:cNvSpPr/>
          <p:nvPr/>
        </p:nvSpPr>
        <p:spPr>
          <a:xfrm>
            <a:off y="6324600" x="0"/>
            <a:ext cy="5348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228600" mar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trike="noStrike" u="none" b="1" cap="none" baseline="0" sz="3600" i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 indent="-285750" marL="74295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 indent="-228600" marL="16002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 indent="-228600" marL="20574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 indent="-228600" marL="25146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 indent="-228600" marL="29718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 indent="-228600" marL="34290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 indent="-228600" marL="38862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2090913" x="685800"/>
            <a:ext cy="1650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FFFFFF"/>
                </a:solidFill>
              </a:rPr>
              <a:t>Newspapers/Websites Post List of Gun Owners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y="3886200" x="685800"/>
            <a:ext cy="2792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Topic A (Good)</a:t>
            </a:r>
          </a:p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Gregory Andres, Gregory Greenleaf, Scott Greenwald,  Michelle Meyer, William Nelson, Christian Nieto, </a:t>
            </a:r>
          </a:p>
          <a:p>
            <a:pPr rtl="0" lvl="0">
              <a:buNone/>
            </a:pPr>
            <a:r>
              <a:rPr lang="en">
                <a:solidFill>
                  <a:srgbClr val="FFFFFF"/>
                </a:solidFill>
              </a:rPr>
              <a:t>Luke Pederson, Vanessa Ramirez, Daysi Rivas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208333"/>
              <a:buFont typeface="Arial"/>
              <a:buChar char="•"/>
            </a:pPr>
            <a:r>
              <a:rPr sz="2400" lang="en"/>
              <a:t>First Recommendation: Limiting access only to residents</a:t>
            </a:r>
            <a:r>
              <a:rPr lang="en"/>
              <a:t> </a:t>
            </a:r>
          </a:p>
          <a:p>
            <a:pPr rtl="0" lvl="1" indent="-381000" marL="914400">
              <a:buClr>
                <a:schemeClr val="lt1"/>
              </a:buClr>
              <a:buSzPct val="114285"/>
              <a:buFont typeface="Courier New"/>
              <a:buChar char="o"/>
            </a:pPr>
            <a:r>
              <a:rPr sz="2100" lang="en"/>
              <a:t>beneficial to concerned residents </a:t>
            </a:r>
          </a:p>
          <a:p>
            <a:pPr rtl="0" lvl="1" indent="-381000" marL="914400">
              <a:buClr>
                <a:schemeClr val="lt1"/>
              </a:buClr>
              <a:buSzPct val="114285"/>
              <a:buFont typeface="Courier New"/>
              <a:buChar char="o"/>
            </a:pPr>
            <a:r>
              <a:rPr sz="2100" lang="en"/>
              <a:t>beneficial to gun owners</a:t>
            </a:r>
          </a:p>
          <a:p>
            <a:pPr rtl="0" lvl="2" indent="-381000" marL="1371600">
              <a:buClr>
                <a:schemeClr val="lt1"/>
              </a:buClr>
              <a:buSzPct val="114285"/>
              <a:buFont typeface="Wingdings"/>
              <a:buChar char="§"/>
            </a:pPr>
            <a:r>
              <a:rPr sz="2100" lang="en"/>
              <a:t>ease of harassments and safety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Second Recommendation: Gun owner opt-out from personal information being released to the public</a:t>
            </a:r>
          </a:p>
          <a:p>
            <a:pPr rtl="0" lvl="1" indent="-381000" marL="914400">
              <a:buClr>
                <a:schemeClr val="lt1"/>
              </a:buClr>
              <a:buSzPct val="114285"/>
              <a:buFont typeface="Courier New"/>
              <a:buChar char="o"/>
            </a:pPr>
            <a:r>
              <a:rPr sz="2100" lang="en"/>
              <a:t>Law enforcement and Mental Health professionals will have access to this information</a:t>
            </a:r>
          </a:p>
          <a:p>
            <a:pPr rtl="0" lvl="1" indent="-381000" marL="914400">
              <a:buClr>
                <a:schemeClr val="lt1"/>
              </a:buClr>
              <a:buSzPct val="114285"/>
              <a:buFont typeface="Courier New"/>
              <a:buChar char="o"/>
            </a:pPr>
            <a:r>
              <a:rPr sz="2100" lang="en"/>
              <a:t>Recertify every five years in order to stay compliant with current gun laws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Pros and Cons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2636224" x="457200"/>
            <a:ext cy="3931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Pro - Openness and not secrecy</a:t>
            </a:r>
          </a:p>
          <a:p>
            <a:pPr rtl="0" lvl="0">
              <a:buNone/>
            </a:pPr>
            <a:r>
              <a:rPr lang="en"/>
              <a:t>		  - Government Accountable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Con - Allowing everyone/anyone to see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Problem Definition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 searchable list of gun owners was posted on a blog website for the public to see. 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The information had been legally obtained as the NY gun policy states that registered owners' address is to be accessible to the public. 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Posting a list of gun owners online is ethical because it allows the public the right of safety and reduction of future violence.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Historical/Legal Content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No laws broken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Info obtained from a Freedom of Information Law request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New York:</a:t>
            </a:r>
          </a:p>
          <a:p>
            <a:pPr rtl="0" lvl="1" indent="-381000" marL="914400"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"Pursuant to Penal Law Section 400.00(5), the name and address of any person to whom an application for any license has been granted,shall be a public record."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Stakeholders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Residents</a:t>
            </a:r>
          </a:p>
          <a:p>
            <a:pPr rtl="0" lvl="1" indent="-381000" marL="91440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Potential homeowners, renters, etc.</a:t>
            </a:r>
          </a:p>
          <a:p>
            <a:pPr rtl="0" lvl="1" indent="-381000" marL="91440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Safe neighborhoods</a:t>
            </a:r>
          </a:p>
          <a:p>
            <a:pPr rtl="0" lvl="0" indent="-41910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Law enforcement</a:t>
            </a:r>
          </a:p>
          <a:p>
            <a:pPr rtl="0" lvl="1" indent="-381000" marL="91440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Safety of gun owners</a:t>
            </a:r>
          </a:p>
          <a:p>
            <a:pPr rtl="0" lvl="0" indent="-41910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Business</a:t>
            </a:r>
          </a:p>
          <a:p>
            <a:pPr rtl="0" lvl="1" indent="-381000" marL="91440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Gun stores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Competitive Analysis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Constitutional right to freedom of speech and freedom of the press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Era of openness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Convenient for people who care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Economic Factors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Gawker: more controversial stories, more ad money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Gun shops: for gun owners that don't want to be on list, will they buy a gun legally in the future?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Gun industry: sales reached $12 billion by the end of 2012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Economic Factors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 </a:t>
            </a:r>
          </a:p>
        </p:txBody>
      </p:sp>
      <p:sp>
        <p:nvSpPr>
          <p:cNvPr id="108" name="Shape 108"/>
          <p:cNvSpPr/>
          <p:nvPr/>
        </p:nvSpPr>
        <p:spPr>
          <a:xfrm>
            <a:off y="1600200" x="1066800"/>
            <a:ext cy="4314825" cx="7010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9" name="Shape 109"/>
          <p:cNvSpPr txBox="1"/>
          <p:nvPr/>
        </p:nvSpPr>
        <p:spPr>
          <a:xfrm>
            <a:off y="5842600" x="985325"/>
            <a:ext cy="253499" cx="33045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1200" lang="en" i="1">
                <a:solidFill>
                  <a:srgbClr val="FFFFFF"/>
                </a:solidFill>
              </a:rPr>
              <a:t>via quantcast.com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Technological Factors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List already downloadable before incident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More accessible for people already looking</a:t>
            </a:r>
          </a:p>
          <a:p>
            <a:r>
              <a:t/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Everything is becoming more digitized</a:t>
            </a:r>
          </a:p>
          <a:p>
            <a:r>
              <a:t/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Gather information based on license plate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Recommendations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Keep an online list with restrictions </a:t>
            </a:r>
          </a:p>
          <a:p>
            <a:pPr rtl="0" lvl="1" indent="-381000" marL="91440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Not available for the whole public</a:t>
            </a:r>
          </a:p>
          <a:p>
            <a:pPr rtl="0" lvl="2" indent="-381000" marL="1371600">
              <a:lnSpc>
                <a:spcPct val="115000"/>
              </a:lnSpc>
              <a:buClr>
                <a:schemeClr val="lt1"/>
              </a:buClr>
              <a:buSzPct val="80000"/>
              <a:buFont typeface="Wingdings"/>
              <a:buChar char="§"/>
            </a:pPr>
            <a:r>
              <a:rPr lang="en"/>
              <a:t>Potential homeowners, renters, etc.</a:t>
            </a:r>
          </a:p>
          <a:p>
            <a:pPr rtl="0" lvl="1" indent="-381000" marL="91440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Background check</a:t>
            </a:r>
          </a:p>
          <a:p>
            <a:pPr rtl="0" lvl="1" indent="-381000" marL="914400">
              <a:lnSpc>
                <a:spcPct val="115000"/>
              </a:lnSpc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"/>
              <a:t>Require login to access and time limited access</a:t>
            </a:r>
          </a:p>
          <a:p>
            <a:r>
              <a:t/>
            </a:r>
          </a:p>
          <a:p>
            <a:pPr rtl="0" lvl="0" indent="-419100" marL="457200">
              <a:lnSpc>
                <a:spcPct val="115000"/>
              </a:lnSpc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Provide gun owners option to made their information private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